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427c393c.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16aac6991b43d.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6aac5cd046f0.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6aac6de1662a.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16aac68fa87c1.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16aac17e6c5bf.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2fc08adb.png"/>
<Relationship Id="rId3" Type="http://schemas.openxmlformats.org/officeDocument/2006/relationships/image" Target="../media/file16aac9dc485b.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5d12536b.png"/>
<Relationship Id="rId3" Type="http://schemas.openxmlformats.org/officeDocument/2006/relationships/image" Target="../media/file16aac5e22c589.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3cd6d5a7.png"/>
<Relationship Id="rId3" Type="http://schemas.openxmlformats.org/officeDocument/2006/relationships/image" Target="../media/file16aac3c64e625.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441a61d.png"/>
<Relationship Id="rId3" Type="http://schemas.openxmlformats.org/officeDocument/2006/relationships/image" Target="../media/file16aac7200bc19.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e3d47c8.png"/>
<Relationship Id="rId3" Type="http://schemas.openxmlformats.org/officeDocument/2006/relationships/image" Target="../media/file16aac5933a2c5.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4d036143.png"/>
<Relationship Id="rId3" Type="http://schemas.openxmlformats.org/officeDocument/2006/relationships/image" Target="../media/file16aac18e69d35.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4c5b0f58.png"/>
<Relationship Id="rId3" Type="http://schemas.openxmlformats.org/officeDocument/2006/relationships/image" Target="../media/file16aac6e4c8191.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16aac60ce8f29.png"/>
<Relationship Id="rId3" Type="http://schemas.openxmlformats.org/officeDocument/2006/relationships/image" Target="../media/file16aac1918fe66.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76c1a3bd.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22e50a34.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6b00edd1.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9fd6b39.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5c8a704e.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4d34059.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16aac4925958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09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8th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233,490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16,373,115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2,577,192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27,960.5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09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198,155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41,602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09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16,547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25,779.4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41,531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25,776.0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29,729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24,466.7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31,914.0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37,717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25,927.0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42,546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200th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29,525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230th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233,490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26,911.1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2,577,192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27,960.5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16,373,115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28,953.3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09 March 2022</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09 March</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04 March</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570.2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559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521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463.2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793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545.1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707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464.7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666.5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 of authorities
with highest rate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512.8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198,155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350.4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41,602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451.3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09 March 2022</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tentacle</cp:lastModifiedBy>
  <cp:revision>82</cp:revision>
  <dcterms:created xsi:type="dcterms:W3CDTF">2020-07-05T12:47:38Z</dcterms:created>
  <dcterms:modified xsi:type="dcterms:W3CDTF">2022-03-09T16:38:58Z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